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6087"/>
  </p:normalViewPr>
  <p:slideViewPr>
    <p:cSldViewPr snapToGrid="0" snapToObjects="1">
      <p:cViewPr varScale="1">
        <p:scale>
          <a:sx n="90" d="100"/>
          <a:sy n="90" d="100"/>
        </p:scale>
        <p:origin x="232" y="7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008394-8EAC-4F48-89EE-1E14A330DC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D8C0AEE-2461-4F4C-9CC0-BCE5C9C20FB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698E70-4CAE-6843-877D-930F0C733F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F858E6-7F1D-FA45-9ED5-FD50827586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2DE59A-1D2A-C145-843E-E99F2ACEDC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374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3859D5-302B-724C-A8B0-4E12EE61D6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A6797C5-9639-3C4C-A69C-16FD6A4857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EAB1F9-DFBD-4D4C-A9A1-C9B1394027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80C093-D27E-354B-9600-7FAED47568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4B27D65-42DC-6A4A-AA15-F6DD133E72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23955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5E22291-84CD-9B49-8516-AF834C18275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6C6E380-361F-D847-9DED-6FBE781995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D3E5C8-3BAE-E844-8B3E-B86F17671E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4AAE8C2-650E-AE42-A788-BE7748D794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F107B2-EACF-4F4B-BB04-AA805BCDD1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5286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4EB29F-C5C4-4C43-A99B-B51D9E0A6D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3C13AE-C71B-244C-B9DC-35018B8942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2D23050-8175-F64E-AF1A-9ABF8B955C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F4AB2-305B-8948-A4E5-576BC64FF9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C4B376-8121-9F43-8C58-6D722359D9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73387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1EE950-2106-BD40-9044-4691719B58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9E24E6E-CE35-A845-8A52-951DCCC3D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617A880-ADE9-F941-B925-2DF9C19A77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E3FF18D-FCD1-0E4E-A4D2-91A225BE76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A30580C-5F25-7A49-988C-B3F827CCDC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83700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1A8EFF-7A3E-2649-8199-CB696E5343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44A858-18FC-0742-B086-5E99C5F5B16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1916E02-641C-E44C-967F-F20F09190A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1466D90-26ED-764D-85A2-F7ABFABBBE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A18AC59-A536-9F4A-8D36-1FD9666768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3DB57AD-357A-BF4E-992A-A40B36D8C1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23587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DF58C-8BA1-AF4D-9E68-52FDA98674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7982BA2-B5A2-C64F-944C-BDF32F9D5A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5A96C0C-697C-5C49-B194-D1ED65FA648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407B2C2-DA00-D745-8E3D-E857572FAA3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4ED57F1-98C6-A944-929A-FBE273530A0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6B5BE94-94EE-DE4D-910A-C8F259D716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E9ECCF2-4CDE-684E-B4B6-DA96F707D1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F1DC1EF-1288-C44B-9EE0-4411DA2EB7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63514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5A40CE-109C-DC47-B107-6516B2D7FB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14B3D0F-C651-5A45-A2AE-80CA60B35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44D5F3C-67D1-994B-98A3-AB194F8057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980EAAC-558F-624C-8FAB-97E91673A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55289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C3D5454-BB60-B544-954F-4082EB64D2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F4CF53F-8D3D-194D-A68C-3F7A25A4FF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DB81CCE-BADC-E54A-8EB9-98D2DDC1EE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84841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50E0AC-BBD4-E44D-A0D7-BAD328AA8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9712207-A8A8-E546-BDEE-A2719C7089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7632B1A-F6C2-E34A-BC2F-968CD4F34EE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892683-B1EC-154E-97BE-BDA7D4ECD4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74F3D09-0E16-5347-8E1A-BAD5D493D1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BE52E92-94C8-F24C-867D-E73EEF7E4E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5244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563719-7899-624D-9CF6-AD5148D297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037427A-5544-5B46-8FD8-275BE442B50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5A48344-9A76-7C49-8ED2-5217C2F72E7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5EB52E-BFEE-D148-BF43-A0971BA82E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9B7FF92-459D-854D-BF6D-7306415EC3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EC874CA-F72E-9D43-8625-EF7D620B12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5962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0B341AC-B977-184C-9950-816A223C38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1C46DC5-DFD7-AB41-ADF5-84395BC02A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59A6BF-C00C-AA45-BFC2-124C4E9F07D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CEB694-78DF-8D47-A0A9-692E2E7AD390}" type="datetimeFigureOut">
              <a:rPr lang="en-US" smtClean="0"/>
              <a:t>9/26/22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362D70-C445-2E4B-8BFA-1F955570AA0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F04442-9293-E743-83E2-875A473F4D1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48562E-3DBA-0A4F-A8B9-344C09D52E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40878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C1765BD3-7B84-1741-976D-D34C0BFC35DA}"/>
              </a:ext>
            </a:extLst>
          </p:cNvPr>
          <p:cNvSpPr/>
          <p:nvPr/>
        </p:nvSpPr>
        <p:spPr>
          <a:xfrm>
            <a:off x="390293" y="390293"/>
            <a:ext cx="1371600" cy="1371600"/>
          </a:xfrm>
          <a:prstGeom prst="rect">
            <a:avLst/>
          </a:prstGeom>
          <a:gradFill>
            <a:gsLst>
              <a:gs pos="100000">
                <a:schemeClr val="tx2">
                  <a:lumMod val="25000"/>
                  <a:alpha val="80000"/>
                </a:schemeClr>
              </a:gs>
              <a:gs pos="100000">
                <a:srgbClr val="517CFC"/>
              </a:gs>
            </a:gsLst>
            <a:lin ang="189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linear</a:t>
            </a:r>
          </a:p>
          <a:p>
            <a:pPr algn="ctr"/>
            <a:r>
              <a:rPr lang="en-US" dirty="0"/>
              <a:t>2 steps @ 1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62F6D65-76B6-B448-8DE4-F8F795CB4DBC}"/>
              </a:ext>
            </a:extLst>
          </p:cNvPr>
          <p:cNvSpPr/>
          <p:nvPr/>
        </p:nvSpPr>
        <p:spPr>
          <a:xfrm>
            <a:off x="2219093" y="390293"/>
            <a:ext cx="1371600" cy="1371600"/>
          </a:xfrm>
          <a:prstGeom prst="rect">
            <a:avLst/>
          </a:prstGeom>
          <a:gradFill>
            <a:gsLst>
              <a:gs pos="0">
                <a:schemeClr val="tx2">
                  <a:lumMod val="25000"/>
                  <a:alpha val="80000"/>
                </a:schemeClr>
              </a:gs>
              <a:gs pos="0">
                <a:srgbClr val="517CFC"/>
              </a:gs>
            </a:gsLst>
            <a:lin ang="189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linear</a:t>
            </a:r>
          </a:p>
          <a:p>
            <a:pPr algn="ctr"/>
            <a:r>
              <a:rPr lang="en-US" dirty="0"/>
              <a:t>2 steps @ 0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DE4BBA61-253A-FA47-934B-5B3D4042406C}"/>
              </a:ext>
            </a:extLst>
          </p:cNvPr>
          <p:cNvSpPr/>
          <p:nvPr/>
        </p:nvSpPr>
        <p:spPr>
          <a:xfrm>
            <a:off x="4047893" y="2196790"/>
            <a:ext cx="1371600" cy="1371600"/>
          </a:xfrm>
          <a:prstGeom prst="rect">
            <a:avLst/>
          </a:prstGeom>
          <a:gradFill flip="none" rotWithShape="1">
            <a:gsLst>
              <a:gs pos="50000">
                <a:schemeClr val="tx2">
                  <a:lumMod val="25000"/>
                  <a:alpha val="80000"/>
                </a:schemeClr>
              </a:gs>
              <a:gs pos="50000">
                <a:srgbClr val="517CFC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Radial</a:t>
            </a:r>
          </a:p>
          <a:p>
            <a:pPr algn="ctr"/>
            <a:r>
              <a:rPr lang="en-US" dirty="0"/>
              <a:t>2 steps @ .5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E40810A-4237-2F4C-8242-AAC6757010E9}"/>
              </a:ext>
            </a:extLst>
          </p:cNvPr>
          <p:cNvSpPr/>
          <p:nvPr/>
        </p:nvSpPr>
        <p:spPr>
          <a:xfrm>
            <a:off x="2219093" y="2196790"/>
            <a:ext cx="1371600" cy="1371600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25000"/>
                  <a:alpha val="80000"/>
                </a:schemeClr>
              </a:gs>
              <a:gs pos="0">
                <a:srgbClr val="517CFC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radial</a:t>
            </a:r>
          </a:p>
          <a:p>
            <a:pPr algn="ctr"/>
            <a:r>
              <a:rPr lang="en-US" dirty="0"/>
              <a:t>2 steps @ 0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962E859-7BB7-8445-B13D-892B92B3B9E7}"/>
              </a:ext>
            </a:extLst>
          </p:cNvPr>
          <p:cNvSpPr/>
          <p:nvPr/>
        </p:nvSpPr>
        <p:spPr>
          <a:xfrm>
            <a:off x="390293" y="2196790"/>
            <a:ext cx="1371600" cy="1371600"/>
          </a:xfrm>
          <a:prstGeom prst="rect">
            <a:avLst/>
          </a:prstGeom>
          <a:gradFill flip="none" rotWithShape="1">
            <a:gsLst>
              <a:gs pos="100000">
                <a:schemeClr val="tx2">
                  <a:lumMod val="25000"/>
                  <a:alpha val="80000"/>
                </a:schemeClr>
              </a:gs>
              <a:gs pos="100000">
                <a:srgbClr val="517CFC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radial</a:t>
            </a:r>
          </a:p>
          <a:p>
            <a:pPr algn="ctr"/>
            <a:r>
              <a:rPr lang="en-US" dirty="0"/>
              <a:t>2 steps @ 1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7888707-0373-4C45-90D3-A356D27AD3A3}"/>
              </a:ext>
            </a:extLst>
          </p:cNvPr>
          <p:cNvSpPr/>
          <p:nvPr/>
        </p:nvSpPr>
        <p:spPr>
          <a:xfrm>
            <a:off x="4047893" y="390293"/>
            <a:ext cx="1371600" cy="1371600"/>
          </a:xfrm>
          <a:prstGeom prst="rect">
            <a:avLst/>
          </a:prstGeom>
          <a:gradFill>
            <a:gsLst>
              <a:gs pos="50000">
                <a:schemeClr val="tx2">
                  <a:lumMod val="25000"/>
                  <a:alpha val="80000"/>
                </a:schemeClr>
              </a:gs>
              <a:gs pos="50000">
                <a:srgbClr val="517CFC"/>
              </a:gs>
            </a:gsLst>
            <a:lin ang="189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linear</a:t>
            </a:r>
          </a:p>
          <a:p>
            <a:pPr algn="ctr"/>
            <a:r>
              <a:rPr lang="en-US" dirty="0"/>
              <a:t>2 steps @.5</a:t>
            </a:r>
          </a:p>
        </p:txBody>
      </p:sp>
    </p:spTree>
    <p:extLst>
      <p:ext uri="{BB962C8B-B14F-4D97-AF65-F5344CB8AC3E}">
        <p14:creationId xmlns:p14="http://schemas.microsoft.com/office/powerpoint/2010/main" val="19450721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31</Words>
  <Application>Microsoft Macintosh PowerPoint</Application>
  <PresentationFormat>Widescreen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1</cp:revision>
  <dcterms:created xsi:type="dcterms:W3CDTF">2022-09-26T16:08:57Z</dcterms:created>
  <dcterms:modified xsi:type="dcterms:W3CDTF">2022-09-26T16:13:23Z</dcterms:modified>
</cp:coreProperties>
</file>

<file path=docProps/thumbnail.jpeg>
</file>