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52" r:id="rId1"/>
  </p:sldMasterIdLst>
  <p:sldIdLst>
    <p:sldId id="257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3" d="100"/>
          <a:sy n="73" d="100"/>
        </p:scale>
        <p:origin x="618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BF4F2D-3E9D-4C72-8D27-BFEC61869AB4}" type="datetimeFigureOut">
              <a:rPr lang="en-US" smtClean="0"/>
              <a:t>5/18/2019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935E41-5694-444C-8EDC-6EA599AC159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739796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9BF4F2D-3E9D-4C72-8D27-BFEC61869AB4}" type="datetimeFigureOut">
              <a:rPr lang="en-US" smtClean="0"/>
              <a:t>5/18/2019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55935E41-5694-444C-8EDC-6EA599AC159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3740685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3" r:id="rId1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F6662557-6DBB-41D0-9D3A-F41471CE279E}"/>
              </a:ext>
            </a:extLst>
          </p:cNvPr>
          <p:cNvSpPr/>
          <p:nvPr/>
        </p:nvSpPr>
        <p:spPr>
          <a:xfrm>
            <a:off x="2570922" y="2146852"/>
            <a:ext cx="3246782" cy="2067339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0100289"/>
      </p:ext>
    </p:extLst>
  </p:cSld>
  <p:clrMapOvr>
    <a:masterClrMapping/>
  </p:clrMapOvr>
</p:sld>
</file>

<file path=ppt/theme/theme1.xml><?xml version="1.0" encoding="utf-8"?>
<a:theme xmlns:a="http://schemas.openxmlformats.org/drawingml/2006/main" name="Facet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Trebuchet MS</vt:lpstr>
      <vt:lpstr>Wingdings 3</vt:lpstr>
      <vt:lpstr>Facet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Tamás Zolnai</dc:creator>
  <cp:lastModifiedBy>Tamás Zolnai</cp:lastModifiedBy>
  <cp:revision>4</cp:revision>
  <dcterms:created xsi:type="dcterms:W3CDTF">2019-05-17T17:56:06Z</dcterms:created>
  <dcterms:modified xsi:type="dcterms:W3CDTF">2019-05-18T15:51:42Z</dcterms:modified>
</cp:coreProperties>
</file>

<file path=docProps/thumbnail.jpeg>
</file>